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E6E5B-5E8B-4524-B786-6C6E7D4328DA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8A75B-E5DB-4EC3-BB1E-1F4B75AC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0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8388BAC-E99D-4BF0-9DD3-229A7F29EE87}" type="datetime1">
              <a:rPr lang="en-US" smtClean="0"/>
              <a:t>8/20/2012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D1E-C12F-4CFF-A35F-4FA6CCD0BC10}" type="datetime1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A15A-BFD8-47EC-8E4B-4F6D82AD425D}" type="datetime1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6A52F1-129A-4D64-98FC-0862B73C2462}" type="datetime1">
              <a:rPr lang="en-US" smtClean="0"/>
              <a:t>8/20/2012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1AAF-5F9B-432F-944E-FE62C5E7A546}" type="datetime1">
              <a:rPr lang="en-US" smtClean="0"/>
              <a:t>8/20/2012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C6F51B9-0E69-408E-A151-E8101AFD933F}" type="datetime1">
              <a:rPr lang="en-US" smtClean="0"/>
              <a:t>8/20/2012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94B2A55-22B7-4444-98A0-72A3E2ED6E77}" type="datetime1">
              <a:rPr lang="en-US" smtClean="0"/>
              <a:t>8/20/2012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344E-A190-420C-B00A-C1444DF11C0B}" type="datetime1">
              <a:rPr lang="en-US" smtClean="0"/>
              <a:t>8/20/2012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BFA0-A45B-4C80-8D11-202C46406AC2}" type="datetime1">
              <a:rPr lang="en-US" smtClean="0"/>
              <a:t>8/20/2012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DD735CB-B523-41C0-9A91-6A06D6874191}" type="datetime1">
              <a:rPr lang="en-US" smtClean="0"/>
              <a:t>8/20/2012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F5A180E-8553-48F3-B090-F4D36FE8952C}" type="datetime1">
              <a:rPr lang="en-US" smtClean="0"/>
              <a:t>8/20/2012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56A73E80-1595-4E67-BEF6-960C8B5182F2}" type="datetime1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created by Mancie Beck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95D6C6A2-3461-41CD-AB27-AE33E25763A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forsocialmedia.org/fair-use/related-materials/codes/code-best-practices-fair-use-media-literacy-education" TargetMode="External"/><Relationship Id="rId2" Type="http://schemas.openxmlformats.org/officeDocument/2006/relationships/hyperlink" Target="http://kathyschrock.net/pdf/copyright_schrock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c.gov/teachers/usingprimarysources/copyrigh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http://www.youtube.com/v/n_CLvSSkCx4?version=3&amp;hl=en_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does that mean?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4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/>
              <a:t>Fair use allows for the use of copyrighted materials without the expressed written permission from the owner in certain situations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/>
              <a:t>Fair use allows educators and students to use certain amounts of copyrighted materials, based on type, for the benefit of learning.</a:t>
            </a:r>
          </a:p>
          <a:p>
            <a:pPr marL="342900" indent="-342900" algn="l">
              <a:buFont typeface="Wingdings" pitchFamily="2" charset="2"/>
              <a:buChar char="Ø"/>
            </a:pPr>
            <a:endParaRPr lang="en-US" dirty="0" smtClean="0"/>
          </a:p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/>
              <a:t>These web sites provide additional details and information about using copyrighted materials for educational purposes:</a:t>
            </a:r>
          </a:p>
          <a:p>
            <a:pPr algn="l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kathyschrock.net/pdf/copyright_schrock.pdf</a:t>
            </a:r>
            <a:endParaRPr lang="en-US" dirty="0" smtClean="0"/>
          </a:p>
          <a:p>
            <a:pPr algn="l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www.centerforsocialmedia.org/fair-use/related-materials/codes/code-best-practices-fair-use-media-literacy-education</a:t>
            </a:r>
            <a:endParaRPr lang="en-US" dirty="0" smtClean="0"/>
          </a:p>
          <a:p>
            <a:pPr algn="l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www.loc.gov/teachers/usingprimarysources/copyright.html</a:t>
            </a:r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use defined!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1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use rights, briefly explained!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created by Mancie Beck</a:t>
            </a:r>
            <a:endParaRPr lang="en-US"/>
          </a:p>
        </p:txBody>
      </p:sp>
      <p:pic>
        <p:nvPicPr>
          <p:cNvPr id="4" name="n_CLvSSkCx4?version=3&amp;hl=en_U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76400" y="1905000"/>
            <a:ext cx="5638800" cy="4229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3876" y="6134100"/>
            <a:ext cx="3983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Published on May 16, 2012 by Center for Social Media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535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9</TotalTime>
  <Words>110</Words>
  <Application>Microsoft Office PowerPoint</Application>
  <PresentationFormat>On-screen Show (4:3)</PresentationFormat>
  <Paragraphs>15</Paragraphs>
  <Slides>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BlackTie</vt:lpstr>
      <vt:lpstr>FAIR USE</vt:lpstr>
      <vt:lpstr>Fair use defined!</vt:lpstr>
      <vt:lpstr>Fair use rights, briefly explained!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USE</dc:title>
  <dc:creator>User</dc:creator>
  <cp:lastModifiedBy>User</cp:lastModifiedBy>
  <cp:revision>1</cp:revision>
  <dcterms:created xsi:type="dcterms:W3CDTF">2012-08-21T01:18:34Z</dcterms:created>
  <dcterms:modified xsi:type="dcterms:W3CDTF">2012-08-21T01:27:59Z</dcterms:modified>
</cp:coreProperties>
</file>