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A173A1-F813-4538-A9C0-E41093B02839}" type="datetimeFigureOut">
              <a:rPr lang="en-US" smtClean="0"/>
              <a:t>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6A9B6A-2204-4501-B4B3-8F2887D9ADB7}" type="slidenum">
              <a:rPr lang="en-US" smtClean="0"/>
              <a:t>‹#›</a:t>
            </a:fld>
            <a:endParaRPr lang="en-US"/>
          </a:p>
        </p:txBody>
      </p:sp>
    </p:spTree>
    <p:extLst>
      <p:ext uri="{BB962C8B-B14F-4D97-AF65-F5344CB8AC3E}">
        <p14:creationId xmlns:p14="http://schemas.microsoft.com/office/powerpoint/2010/main" val="657549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5A5259C-5858-4FE3-9C05-CBE6D742B7EE}" type="datetime1">
              <a:rPr lang="en-US" smtClean="0"/>
              <a:t>8/20/2012</a:t>
            </a:fld>
            <a:endParaRPr lang="en-US"/>
          </a:p>
        </p:txBody>
      </p:sp>
      <p:sp>
        <p:nvSpPr>
          <p:cNvPr id="16" name="Slide Number Placeholder 15"/>
          <p:cNvSpPr>
            <a:spLocks noGrp="1"/>
          </p:cNvSpPr>
          <p:nvPr>
            <p:ph type="sldNum" sz="quarter" idx="11"/>
          </p:nvPr>
        </p:nvSpPr>
        <p:spPr/>
        <p:txBody>
          <a:bodyPr/>
          <a:lstStyle/>
          <a:p>
            <a:fld id="{2338A0B0-FD99-408C-9602-DEB463D254A2}" type="slidenum">
              <a:rPr lang="en-US" smtClean="0"/>
              <a:t>‹#›</a:t>
            </a:fld>
            <a:endParaRPr lang="en-US"/>
          </a:p>
        </p:txBody>
      </p:sp>
      <p:sp>
        <p:nvSpPr>
          <p:cNvPr id="17" name="Footer Placeholder 16"/>
          <p:cNvSpPr>
            <a:spLocks noGrp="1"/>
          </p:cNvSpPr>
          <p:nvPr>
            <p:ph type="ftr" sz="quarter" idx="12"/>
          </p:nvPr>
        </p:nvSpPr>
        <p:spPr/>
        <p:txBody>
          <a:bodyPr/>
          <a:lstStyle/>
          <a:p>
            <a:r>
              <a:rPr lang="en-US" smtClean="0"/>
              <a:t>created by Mancie Beck</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D5721-B6C6-4AA6-B3A2-320F19E6CD60}" type="datetime1">
              <a:rPr lang="en-US" smtClean="0"/>
              <a:t>8/20/2012</a:t>
            </a:fld>
            <a:endParaRPr lang="en-US"/>
          </a:p>
        </p:txBody>
      </p:sp>
      <p:sp>
        <p:nvSpPr>
          <p:cNvPr id="5" name="Footer Placeholder 4"/>
          <p:cNvSpPr>
            <a:spLocks noGrp="1"/>
          </p:cNvSpPr>
          <p:nvPr>
            <p:ph type="ftr" sz="quarter" idx="11"/>
          </p:nvPr>
        </p:nvSpPr>
        <p:spPr/>
        <p:txBody>
          <a:bodyPr/>
          <a:lstStyle/>
          <a:p>
            <a:r>
              <a:rPr lang="en-US" smtClean="0"/>
              <a:t>created by Mancie Beck</a:t>
            </a:r>
            <a:endParaRPr lang="en-US"/>
          </a:p>
        </p:txBody>
      </p:sp>
      <p:sp>
        <p:nvSpPr>
          <p:cNvPr id="6" name="Slide Number Placeholder 5"/>
          <p:cNvSpPr>
            <a:spLocks noGrp="1"/>
          </p:cNvSpPr>
          <p:nvPr>
            <p:ph type="sldNum" sz="quarter" idx="12"/>
          </p:nvPr>
        </p:nvSpPr>
        <p:spPr/>
        <p:txBody>
          <a:bodyPr/>
          <a:lstStyle/>
          <a:p>
            <a:fld id="{2338A0B0-FD99-408C-9602-DEB463D254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1EAF90-E10B-46DB-BD04-138AA071F9AF}" type="datetime1">
              <a:rPr lang="en-US" smtClean="0"/>
              <a:t>8/20/2012</a:t>
            </a:fld>
            <a:endParaRPr lang="en-US"/>
          </a:p>
        </p:txBody>
      </p:sp>
      <p:sp>
        <p:nvSpPr>
          <p:cNvPr id="5" name="Footer Placeholder 4"/>
          <p:cNvSpPr>
            <a:spLocks noGrp="1"/>
          </p:cNvSpPr>
          <p:nvPr>
            <p:ph type="ftr" sz="quarter" idx="11"/>
          </p:nvPr>
        </p:nvSpPr>
        <p:spPr/>
        <p:txBody>
          <a:bodyPr/>
          <a:lstStyle/>
          <a:p>
            <a:r>
              <a:rPr lang="en-US" smtClean="0"/>
              <a:t>created by Mancie Beck</a:t>
            </a:r>
            <a:endParaRPr lang="en-US"/>
          </a:p>
        </p:txBody>
      </p:sp>
      <p:sp>
        <p:nvSpPr>
          <p:cNvPr id="6" name="Slide Number Placeholder 5"/>
          <p:cNvSpPr>
            <a:spLocks noGrp="1"/>
          </p:cNvSpPr>
          <p:nvPr>
            <p:ph type="sldNum" sz="quarter" idx="12"/>
          </p:nvPr>
        </p:nvSpPr>
        <p:spPr/>
        <p:txBody>
          <a:bodyPr/>
          <a:lstStyle/>
          <a:p>
            <a:fld id="{2338A0B0-FD99-408C-9602-DEB463D254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ED87380-CA9F-4352-A7D5-52AEC24D1A10}" type="datetime1">
              <a:rPr lang="en-US" smtClean="0"/>
              <a:t>8/20/2012</a:t>
            </a:fld>
            <a:endParaRPr lang="en-US"/>
          </a:p>
        </p:txBody>
      </p:sp>
      <p:sp>
        <p:nvSpPr>
          <p:cNvPr id="15" name="Slide Number Placeholder 14"/>
          <p:cNvSpPr>
            <a:spLocks noGrp="1"/>
          </p:cNvSpPr>
          <p:nvPr>
            <p:ph type="sldNum" sz="quarter" idx="15"/>
          </p:nvPr>
        </p:nvSpPr>
        <p:spPr/>
        <p:txBody>
          <a:bodyPr/>
          <a:lstStyle>
            <a:lvl1pPr algn="ctr">
              <a:defRPr/>
            </a:lvl1pPr>
          </a:lstStyle>
          <a:p>
            <a:fld id="{2338A0B0-FD99-408C-9602-DEB463D254A2}" type="slidenum">
              <a:rPr lang="en-US" smtClean="0"/>
              <a:t>‹#›</a:t>
            </a:fld>
            <a:endParaRPr lang="en-US"/>
          </a:p>
        </p:txBody>
      </p:sp>
      <p:sp>
        <p:nvSpPr>
          <p:cNvPr id="16" name="Footer Placeholder 15"/>
          <p:cNvSpPr>
            <a:spLocks noGrp="1"/>
          </p:cNvSpPr>
          <p:nvPr>
            <p:ph type="ftr" sz="quarter" idx="16"/>
          </p:nvPr>
        </p:nvSpPr>
        <p:spPr/>
        <p:txBody>
          <a:bodyPr/>
          <a:lstStyle/>
          <a:p>
            <a:r>
              <a:rPr lang="en-US" smtClean="0"/>
              <a:t>created by Mancie Beck</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5E42D8-DC1D-4A40-B271-618B508D000C}" type="datetime1">
              <a:rPr lang="en-US" smtClean="0"/>
              <a:t>8/20/2012</a:t>
            </a:fld>
            <a:endParaRPr lang="en-US"/>
          </a:p>
        </p:txBody>
      </p:sp>
      <p:sp>
        <p:nvSpPr>
          <p:cNvPr id="5" name="Footer Placeholder 4"/>
          <p:cNvSpPr>
            <a:spLocks noGrp="1"/>
          </p:cNvSpPr>
          <p:nvPr>
            <p:ph type="ftr" sz="quarter" idx="11"/>
          </p:nvPr>
        </p:nvSpPr>
        <p:spPr/>
        <p:txBody>
          <a:bodyPr/>
          <a:lstStyle/>
          <a:p>
            <a:r>
              <a:rPr lang="en-US" smtClean="0"/>
              <a:t>created by Mancie Beck</a:t>
            </a:r>
            <a:endParaRPr lang="en-US"/>
          </a:p>
        </p:txBody>
      </p:sp>
      <p:sp>
        <p:nvSpPr>
          <p:cNvPr id="6" name="Slide Number Placeholder 5"/>
          <p:cNvSpPr>
            <a:spLocks noGrp="1"/>
          </p:cNvSpPr>
          <p:nvPr>
            <p:ph type="sldNum" sz="quarter" idx="12"/>
          </p:nvPr>
        </p:nvSpPr>
        <p:spPr/>
        <p:txBody>
          <a:bodyPr/>
          <a:lstStyle/>
          <a:p>
            <a:fld id="{2338A0B0-FD99-408C-9602-DEB463D254A2}"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6E206E1-CDE4-4E75-B3FB-9A8EB9C1D2FD}" type="datetime1">
              <a:rPr lang="en-US" smtClean="0"/>
              <a:t>8/20/2012</a:t>
            </a:fld>
            <a:endParaRPr lang="en-US"/>
          </a:p>
        </p:txBody>
      </p:sp>
      <p:sp>
        <p:nvSpPr>
          <p:cNvPr id="6" name="Footer Placeholder 5"/>
          <p:cNvSpPr>
            <a:spLocks noGrp="1"/>
          </p:cNvSpPr>
          <p:nvPr>
            <p:ph type="ftr" sz="quarter" idx="11"/>
          </p:nvPr>
        </p:nvSpPr>
        <p:spPr/>
        <p:txBody>
          <a:bodyPr/>
          <a:lstStyle/>
          <a:p>
            <a:r>
              <a:rPr lang="en-US" smtClean="0"/>
              <a:t>created by Mancie Beck</a:t>
            </a:r>
            <a:endParaRPr lang="en-US"/>
          </a:p>
        </p:txBody>
      </p:sp>
      <p:sp>
        <p:nvSpPr>
          <p:cNvPr id="7" name="Slide Number Placeholder 6"/>
          <p:cNvSpPr>
            <a:spLocks noGrp="1"/>
          </p:cNvSpPr>
          <p:nvPr>
            <p:ph type="sldNum" sz="quarter" idx="12"/>
          </p:nvPr>
        </p:nvSpPr>
        <p:spPr/>
        <p:txBody>
          <a:bodyPr/>
          <a:lstStyle/>
          <a:p>
            <a:fld id="{2338A0B0-FD99-408C-9602-DEB463D254A2}"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338A0B0-FD99-408C-9602-DEB463D254A2}" type="slidenum">
              <a:rPr lang="en-US" smtClean="0"/>
              <a:t>‹#›</a:t>
            </a:fld>
            <a:endParaRPr lang="en-US"/>
          </a:p>
        </p:txBody>
      </p:sp>
      <p:sp>
        <p:nvSpPr>
          <p:cNvPr id="8" name="Footer Placeholder 7"/>
          <p:cNvSpPr>
            <a:spLocks noGrp="1"/>
          </p:cNvSpPr>
          <p:nvPr>
            <p:ph type="ftr" sz="quarter" idx="11"/>
          </p:nvPr>
        </p:nvSpPr>
        <p:spPr/>
        <p:txBody>
          <a:bodyPr/>
          <a:lstStyle/>
          <a:p>
            <a:r>
              <a:rPr lang="en-US" smtClean="0"/>
              <a:t>created by Mancie Beck</a:t>
            </a:r>
            <a:endParaRPr lang="en-US"/>
          </a:p>
        </p:txBody>
      </p:sp>
      <p:sp>
        <p:nvSpPr>
          <p:cNvPr id="7" name="Date Placeholder 6"/>
          <p:cNvSpPr>
            <a:spLocks noGrp="1"/>
          </p:cNvSpPr>
          <p:nvPr>
            <p:ph type="dt" sz="half" idx="10"/>
          </p:nvPr>
        </p:nvSpPr>
        <p:spPr/>
        <p:txBody>
          <a:bodyPr/>
          <a:lstStyle/>
          <a:p>
            <a:fld id="{BA0ED259-291C-451A-870C-3FDA9F099F8E}" type="datetime1">
              <a:rPr lang="en-US" smtClean="0"/>
              <a:t>8/20/2012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7DAC1BA-292A-43B3-826E-3BAB1E8AFCB5}" type="datetime1">
              <a:rPr lang="en-US" smtClean="0"/>
              <a:t>8/20/2012</a:t>
            </a:fld>
            <a:endParaRPr lang="en-US"/>
          </a:p>
        </p:txBody>
      </p:sp>
      <p:sp>
        <p:nvSpPr>
          <p:cNvPr id="4" name="Footer Placeholder 3"/>
          <p:cNvSpPr>
            <a:spLocks noGrp="1"/>
          </p:cNvSpPr>
          <p:nvPr>
            <p:ph type="ftr" sz="quarter" idx="11"/>
          </p:nvPr>
        </p:nvSpPr>
        <p:spPr/>
        <p:txBody>
          <a:bodyPr/>
          <a:lstStyle/>
          <a:p>
            <a:r>
              <a:rPr lang="en-US" smtClean="0"/>
              <a:t>created by Mancie Beck</a:t>
            </a:r>
            <a:endParaRPr lang="en-US"/>
          </a:p>
        </p:txBody>
      </p:sp>
      <p:sp>
        <p:nvSpPr>
          <p:cNvPr id="5" name="Slide Number Placeholder 4"/>
          <p:cNvSpPr>
            <a:spLocks noGrp="1"/>
          </p:cNvSpPr>
          <p:nvPr>
            <p:ph type="sldNum" sz="quarter" idx="12"/>
          </p:nvPr>
        </p:nvSpPr>
        <p:spPr/>
        <p:txBody>
          <a:bodyPr/>
          <a:lstStyle/>
          <a:p>
            <a:fld id="{2338A0B0-FD99-408C-9602-DEB463D254A2}"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5BEFC5-ACCB-4D6B-898C-A70AD6513D4A}" type="datetime1">
              <a:rPr lang="en-US" smtClean="0"/>
              <a:t>8/20/2012</a:t>
            </a:fld>
            <a:endParaRPr lang="en-US"/>
          </a:p>
        </p:txBody>
      </p:sp>
      <p:sp>
        <p:nvSpPr>
          <p:cNvPr id="3" name="Footer Placeholder 2"/>
          <p:cNvSpPr>
            <a:spLocks noGrp="1"/>
          </p:cNvSpPr>
          <p:nvPr>
            <p:ph type="ftr" sz="quarter" idx="11"/>
          </p:nvPr>
        </p:nvSpPr>
        <p:spPr/>
        <p:txBody>
          <a:bodyPr/>
          <a:lstStyle/>
          <a:p>
            <a:r>
              <a:rPr lang="en-US" smtClean="0"/>
              <a:t>created by Mancie Beck</a:t>
            </a:r>
            <a:endParaRPr lang="en-US"/>
          </a:p>
        </p:txBody>
      </p:sp>
      <p:sp>
        <p:nvSpPr>
          <p:cNvPr id="4" name="Slide Number Placeholder 3"/>
          <p:cNvSpPr>
            <a:spLocks noGrp="1"/>
          </p:cNvSpPr>
          <p:nvPr>
            <p:ph type="sldNum" sz="quarter" idx="12"/>
          </p:nvPr>
        </p:nvSpPr>
        <p:spPr/>
        <p:txBody>
          <a:bodyPr/>
          <a:lstStyle/>
          <a:p>
            <a:fld id="{2338A0B0-FD99-408C-9602-DEB463D254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85AC04C-AA49-4B03-B497-3264EAB5CD35}" type="datetime1">
              <a:rPr lang="en-US" smtClean="0"/>
              <a:t>8/20/2012</a:t>
            </a:fld>
            <a:endParaRPr lang="en-US"/>
          </a:p>
        </p:txBody>
      </p:sp>
      <p:sp>
        <p:nvSpPr>
          <p:cNvPr id="9" name="Slide Number Placeholder 8"/>
          <p:cNvSpPr>
            <a:spLocks noGrp="1"/>
          </p:cNvSpPr>
          <p:nvPr>
            <p:ph type="sldNum" sz="quarter" idx="15"/>
          </p:nvPr>
        </p:nvSpPr>
        <p:spPr/>
        <p:txBody>
          <a:bodyPr/>
          <a:lstStyle/>
          <a:p>
            <a:fld id="{2338A0B0-FD99-408C-9602-DEB463D254A2}" type="slidenum">
              <a:rPr lang="en-US" smtClean="0"/>
              <a:t>‹#›</a:t>
            </a:fld>
            <a:endParaRPr lang="en-US"/>
          </a:p>
        </p:txBody>
      </p:sp>
      <p:sp>
        <p:nvSpPr>
          <p:cNvPr id="10" name="Footer Placeholder 9"/>
          <p:cNvSpPr>
            <a:spLocks noGrp="1"/>
          </p:cNvSpPr>
          <p:nvPr>
            <p:ph type="ftr" sz="quarter" idx="16"/>
          </p:nvPr>
        </p:nvSpPr>
        <p:spPr/>
        <p:txBody>
          <a:bodyPr/>
          <a:lstStyle/>
          <a:p>
            <a:r>
              <a:rPr lang="en-US" smtClean="0"/>
              <a:t>created by Mancie Beck</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1911F6F-8DAE-4D98-A145-AF0528778078}" type="datetime1">
              <a:rPr lang="en-US" smtClean="0"/>
              <a:t>8/20/2012</a:t>
            </a:fld>
            <a:endParaRPr lang="en-US"/>
          </a:p>
        </p:txBody>
      </p:sp>
      <p:sp>
        <p:nvSpPr>
          <p:cNvPr id="9" name="Slide Number Placeholder 8"/>
          <p:cNvSpPr>
            <a:spLocks noGrp="1"/>
          </p:cNvSpPr>
          <p:nvPr>
            <p:ph type="sldNum" sz="quarter" idx="11"/>
          </p:nvPr>
        </p:nvSpPr>
        <p:spPr/>
        <p:txBody>
          <a:bodyPr/>
          <a:lstStyle/>
          <a:p>
            <a:fld id="{2338A0B0-FD99-408C-9602-DEB463D254A2}" type="slidenum">
              <a:rPr lang="en-US" smtClean="0"/>
              <a:t>‹#›</a:t>
            </a:fld>
            <a:endParaRPr lang="en-US"/>
          </a:p>
        </p:txBody>
      </p:sp>
      <p:sp>
        <p:nvSpPr>
          <p:cNvPr id="10" name="Footer Placeholder 9"/>
          <p:cNvSpPr>
            <a:spLocks noGrp="1"/>
          </p:cNvSpPr>
          <p:nvPr>
            <p:ph type="ftr" sz="quarter" idx="12"/>
          </p:nvPr>
        </p:nvSpPr>
        <p:spPr/>
        <p:txBody>
          <a:bodyPr/>
          <a:lstStyle/>
          <a:p>
            <a:r>
              <a:rPr lang="en-US" smtClean="0"/>
              <a:t>created by Mancie Beck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DC47577-6FC5-4316-AC93-297EA5E00B8A}" type="datetime1">
              <a:rPr lang="en-US" smtClean="0"/>
              <a:t>8/20/2012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created by Mancie Beck</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338A0B0-FD99-408C-9602-DEB463D254A2}"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www.youtube.com/v/3zKdPOHhNfY?version=3&amp;hl=en_U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goodreads.com/" TargetMode="External"/><Relationship Id="rId2" Type="http://schemas.openxmlformats.org/officeDocument/2006/relationships/hyperlink" Target="http://www.delicious.com/manciebeck" TargetMode="External"/><Relationship Id="rId1" Type="http://schemas.openxmlformats.org/officeDocument/2006/relationships/slideLayout" Target="../slideLayouts/slideLayout2.xml"/><Relationship Id="rId6" Type="http://schemas.openxmlformats.org/officeDocument/2006/relationships/hyperlink" Target="http://educationalwikis.wikispaces.com/" TargetMode="External"/><Relationship Id="rId5" Type="http://schemas.openxmlformats.org/officeDocument/2006/relationships/hyperlink" Target="http://www.whatshouldireadnext.com/" TargetMode="External"/><Relationship Id="rId4" Type="http://schemas.openxmlformats.org/officeDocument/2006/relationships/hyperlink" Target="http://twitter.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Connecting with 21</a:t>
            </a:r>
            <a:r>
              <a:rPr lang="en-US" baseline="30000" dirty="0" smtClean="0"/>
              <a:t>st</a:t>
            </a:r>
            <a:r>
              <a:rPr lang="en-US" dirty="0" smtClean="0"/>
              <a:t> century learners</a:t>
            </a:r>
            <a:endParaRPr lang="en-US" dirty="0"/>
          </a:p>
        </p:txBody>
      </p:sp>
      <p:sp>
        <p:nvSpPr>
          <p:cNvPr id="2" name="Title 1"/>
          <p:cNvSpPr>
            <a:spLocks noGrp="1"/>
          </p:cNvSpPr>
          <p:nvPr>
            <p:ph type="ctrTitle"/>
          </p:nvPr>
        </p:nvSpPr>
        <p:spPr/>
        <p:txBody>
          <a:bodyPr/>
          <a:lstStyle/>
          <a:p>
            <a:r>
              <a:rPr lang="en-US" dirty="0" smtClean="0"/>
              <a:t>Social Networking</a:t>
            </a:r>
            <a:endParaRPr lang="en-US" dirty="0"/>
          </a:p>
        </p:txBody>
      </p:sp>
      <p:sp>
        <p:nvSpPr>
          <p:cNvPr id="4" name="Footer Placeholder 3"/>
          <p:cNvSpPr>
            <a:spLocks noGrp="1"/>
          </p:cNvSpPr>
          <p:nvPr>
            <p:ph type="ftr" sz="quarter" idx="12"/>
          </p:nvPr>
        </p:nvSpPr>
        <p:spPr/>
        <p:txBody>
          <a:bodyPr/>
          <a:lstStyle/>
          <a:p>
            <a:r>
              <a:rPr lang="en-US" smtClean="0"/>
              <a:t>created by Mancie Beck</a:t>
            </a:r>
            <a:endParaRPr lang="en-US"/>
          </a:p>
        </p:txBody>
      </p:sp>
    </p:spTree>
    <p:extLst>
      <p:ext uri="{BB962C8B-B14F-4D97-AF65-F5344CB8AC3E}">
        <p14:creationId xmlns:p14="http://schemas.microsoft.com/office/powerpoint/2010/main" val="2438092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72000"/>
          </a:xfrm>
        </p:spPr>
        <p:txBody>
          <a:bodyPr/>
          <a:lstStyle/>
          <a:p>
            <a:pPr marL="0" indent="0">
              <a:buNone/>
            </a:pPr>
            <a:r>
              <a:rPr lang="en-US" dirty="0" smtClean="0"/>
              <a:t>Social networking is the grouping of individuals with common interests.  Students, digital natives, or 21</a:t>
            </a:r>
            <a:r>
              <a:rPr lang="en-US" baseline="30000" dirty="0" smtClean="0"/>
              <a:t>st</a:t>
            </a:r>
            <a:r>
              <a:rPr lang="en-US" dirty="0" smtClean="0"/>
              <a:t> century learners can do this using the internet.  Social networking not only allows students to talk to their friends, it also encourages communication with a wide range of individuals (classmates, teachers, professionals, etc.).  Think GLOBAL!  Human beings are social creatures by nature.  We learn from watching, listening, reading, and doing.  Social networking can expand on the classroom experience and push learning beyond the borders of the schoolyard. </a:t>
            </a:r>
            <a:endParaRPr lang="en-US" dirty="0"/>
          </a:p>
        </p:txBody>
      </p:sp>
      <p:sp>
        <p:nvSpPr>
          <p:cNvPr id="3" name="Title 2"/>
          <p:cNvSpPr>
            <a:spLocks noGrp="1"/>
          </p:cNvSpPr>
          <p:nvPr>
            <p:ph type="title"/>
          </p:nvPr>
        </p:nvSpPr>
        <p:spPr/>
        <p:txBody>
          <a:bodyPr/>
          <a:lstStyle/>
          <a:p>
            <a:pPr algn="ctr"/>
            <a:r>
              <a:rPr lang="en-US" dirty="0" smtClean="0"/>
              <a:t>What is social networking?</a:t>
            </a:r>
            <a:endParaRPr lang="en-US" dirty="0"/>
          </a:p>
        </p:txBody>
      </p:sp>
      <p:sp>
        <p:nvSpPr>
          <p:cNvPr id="4" name="Footer Placeholder 3"/>
          <p:cNvSpPr>
            <a:spLocks noGrp="1"/>
          </p:cNvSpPr>
          <p:nvPr>
            <p:ph type="ftr" sz="quarter" idx="16"/>
          </p:nvPr>
        </p:nvSpPr>
        <p:spPr/>
        <p:txBody>
          <a:bodyPr/>
          <a:lstStyle/>
          <a:p>
            <a:r>
              <a:rPr lang="en-US" smtClean="0"/>
              <a:t>created by Mancie Beck</a:t>
            </a:r>
            <a:endParaRPr lang="en-US"/>
          </a:p>
        </p:txBody>
      </p:sp>
    </p:spTree>
    <p:extLst>
      <p:ext uri="{BB962C8B-B14F-4D97-AF65-F5344CB8AC3E}">
        <p14:creationId xmlns:p14="http://schemas.microsoft.com/office/powerpoint/2010/main" val="1494560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6"/>
          </p:nvPr>
        </p:nvSpPr>
        <p:spPr/>
        <p:txBody>
          <a:bodyPr/>
          <a:lstStyle/>
          <a:p>
            <a:r>
              <a:rPr lang="en-US" smtClean="0"/>
              <a:t>created by Mancie Beck</a:t>
            </a:r>
            <a:endParaRPr lang="en-US"/>
          </a:p>
        </p:txBody>
      </p:sp>
      <p:sp>
        <p:nvSpPr>
          <p:cNvPr id="4" name="Title 3"/>
          <p:cNvSpPr>
            <a:spLocks noGrp="1"/>
          </p:cNvSpPr>
          <p:nvPr>
            <p:ph type="title"/>
          </p:nvPr>
        </p:nvSpPr>
        <p:spPr/>
        <p:txBody>
          <a:bodyPr>
            <a:normAutofit fontScale="90000"/>
          </a:bodyPr>
          <a:lstStyle/>
          <a:p>
            <a:pPr algn="ctr"/>
            <a:r>
              <a:rPr lang="en-US" dirty="0" smtClean="0"/>
              <a:t>Why is social networking important?</a:t>
            </a:r>
            <a:endParaRPr lang="en-US" dirty="0"/>
          </a:p>
        </p:txBody>
      </p:sp>
      <p:pic>
        <p:nvPicPr>
          <p:cNvPr id="5" name="3zKdPOHhNfY?version=3&amp;hl=en_US"/>
          <p:cNvPicPr>
            <a:picLocks noRot="1" noChangeAspect="1"/>
          </p:cNvPicPr>
          <p:nvPr>
            <a:videoFile r:link="rId1"/>
          </p:nvPr>
        </p:nvPicPr>
        <p:blipFill>
          <a:blip r:embed="rId3"/>
          <a:stretch>
            <a:fillRect/>
          </a:stretch>
        </p:blipFill>
        <p:spPr>
          <a:xfrm>
            <a:off x="1371600" y="1390650"/>
            <a:ext cx="6400800" cy="4800600"/>
          </a:xfrm>
          <a:prstGeom prst="rect">
            <a:avLst/>
          </a:prstGeom>
        </p:spPr>
      </p:pic>
    </p:spTree>
    <p:extLst>
      <p:ext uri="{BB962C8B-B14F-4D97-AF65-F5344CB8AC3E}">
        <p14:creationId xmlns:p14="http://schemas.microsoft.com/office/powerpoint/2010/main" val="88032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There are numerous social networking sites available on the World Wide Web.  Many of those sites can be used on campus by faculty and students.  Here are a few of those sites:</a:t>
            </a:r>
          </a:p>
          <a:p>
            <a:pPr marL="0" indent="0">
              <a:buNone/>
            </a:pPr>
            <a:endParaRPr lang="en-US" sz="1050" dirty="0"/>
          </a:p>
          <a:p>
            <a:pPr marL="0" indent="0">
              <a:buNone/>
            </a:pPr>
            <a:r>
              <a:rPr lang="en-US"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2"/>
              </a:rPr>
              <a:t>Delicious</a:t>
            </a:r>
            <a:endParaRPr lang="en-US"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0" indent="0">
              <a:buNone/>
            </a:pPr>
            <a:r>
              <a:rPr lang="en-US"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3"/>
              </a:rPr>
              <a:t>Goodreads</a:t>
            </a:r>
            <a:endParaRPr lang="en-US"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0" indent="0">
              <a:buNone/>
            </a:pPr>
            <a:r>
              <a:rPr lang="en-US"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4"/>
              </a:rPr>
              <a:t>Twitter</a:t>
            </a:r>
            <a:endParaRPr lang="en-US"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0" indent="0">
              <a:buNone/>
            </a:pPr>
            <a:r>
              <a:rPr lang="en-US"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5"/>
              </a:rPr>
              <a:t>What should I read next</a:t>
            </a:r>
            <a:endParaRPr lang="en-US"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0" indent="0">
              <a:buNone/>
            </a:pPr>
            <a:r>
              <a:rPr lang="en-US"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6"/>
              </a:rPr>
              <a:t>Wikis </a:t>
            </a:r>
            <a:endParaRPr lang="en-US" b="1" dirty="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Footer Placeholder 2"/>
          <p:cNvSpPr>
            <a:spLocks noGrp="1"/>
          </p:cNvSpPr>
          <p:nvPr>
            <p:ph type="ftr" sz="quarter" idx="16"/>
          </p:nvPr>
        </p:nvSpPr>
        <p:spPr/>
        <p:txBody>
          <a:bodyPr/>
          <a:lstStyle/>
          <a:p>
            <a:r>
              <a:rPr lang="en-US" smtClean="0"/>
              <a:t>created by Mancie Beck</a:t>
            </a:r>
            <a:endParaRPr lang="en-US"/>
          </a:p>
        </p:txBody>
      </p:sp>
      <p:sp>
        <p:nvSpPr>
          <p:cNvPr id="4" name="Title 3"/>
          <p:cNvSpPr>
            <a:spLocks noGrp="1"/>
          </p:cNvSpPr>
          <p:nvPr>
            <p:ph type="title"/>
          </p:nvPr>
        </p:nvSpPr>
        <p:spPr/>
        <p:txBody>
          <a:bodyPr>
            <a:normAutofit fontScale="90000"/>
          </a:bodyPr>
          <a:lstStyle/>
          <a:p>
            <a:pPr algn="ctr"/>
            <a:r>
              <a:rPr lang="en-US" dirty="0" smtClean="0"/>
              <a:t>What sites support social networking?</a:t>
            </a:r>
            <a:endParaRPr lang="en-US" dirty="0"/>
          </a:p>
        </p:txBody>
      </p:sp>
    </p:spTree>
    <p:extLst>
      <p:ext uri="{BB962C8B-B14F-4D97-AF65-F5344CB8AC3E}">
        <p14:creationId xmlns:p14="http://schemas.microsoft.com/office/powerpoint/2010/main" val="1889037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lstStyle/>
          <a:p>
            <a:pPr marL="0" indent="0">
              <a:buNone/>
            </a:pPr>
            <a:r>
              <a:rPr lang="en-US" dirty="0" smtClean="0"/>
              <a:t>Our students, the 21</a:t>
            </a:r>
            <a:r>
              <a:rPr lang="en-US" baseline="30000" dirty="0" smtClean="0"/>
              <a:t>st</a:t>
            </a:r>
            <a:r>
              <a:rPr lang="en-US" dirty="0" smtClean="0"/>
              <a:t> century learners, regularly communicate online through social networking sites or media.  Why not take advantage of technology and use those paths to enrich learning in the classroom? Encourage communication and promote lifelong learning!  Create an environment that welcomes technology and challenges students to think beyond.</a:t>
            </a:r>
            <a:endParaRPr lang="en-US" dirty="0"/>
          </a:p>
        </p:txBody>
      </p:sp>
      <p:sp>
        <p:nvSpPr>
          <p:cNvPr id="3" name="Footer Placeholder 2"/>
          <p:cNvSpPr>
            <a:spLocks noGrp="1"/>
          </p:cNvSpPr>
          <p:nvPr>
            <p:ph type="ftr" sz="quarter" idx="16"/>
          </p:nvPr>
        </p:nvSpPr>
        <p:spPr/>
        <p:txBody>
          <a:bodyPr/>
          <a:lstStyle/>
          <a:p>
            <a:r>
              <a:rPr lang="en-US" smtClean="0"/>
              <a:t>created by Mancie Beck</a:t>
            </a:r>
            <a:endParaRPr lang="en-US"/>
          </a:p>
        </p:txBody>
      </p:sp>
      <p:sp>
        <p:nvSpPr>
          <p:cNvPr id="4" name="Title 3"/>
          <p:cNvSpPr>
            <a:spLocks noGrp="1"/>
          </p:cNvSpPr>
          <p:nvPr>
            <p:ph type="title"/>
          </p:nvPr>
        </p:nvSpPr>
        <p:spPr/>
        <p:txBody>
          <a:bodyPr/>
          <a:lstStyle/>
          <a:p>
            <a:pPr algn="ctr"/>
            <a:r>
              <a:rPr lang="en-US" dirty="0" smtClean="0"/>
              <a:t>Why bother with social networking?</a:t>
            </a:r>
            <a:endParaRPr lang="en-US" dirty="0"/>
          </a:p>
        </p:txBody>
      </p:sp>
    </p:spTree>
    <p:extLst>
      <p:ext uri="{BB962C8B-B14F-4D97-AF65-F5344CB8AC3E}">
        <p14:creationId xmlns:p14="http://schemas.microsoft.com/office/powerpoint/2010/main" val="911178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TotalTime>
  <Words>248</Words>
  <Application>Microsoft Office PowerPoint</Application>
  <PresentationFormat>On-screen Show (4:3)</PresentationFormat>
  <Paragraphs>20</Paragraphs>
  <Slides>5</Slides>
  <Notes>0</Notes>
  <HiddenSlides>0</HiddenSlides>
  <MMClips>1</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Paper</vt:lpstr>
      <vt:lpstr>Social Networking</vt:lpstr>
      <vt:lpstr>What is social networking?</vt:lpstr>
      <vt:lpstr>Why is social networking important?</vt:lpstr>
      <vt:lpstr>What sites support social networking?</vt:lpstr>
      <vt:lpstr>Why bother with social networking?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Networking</dc:title>
  <dc:creator>User</dc:creator>
  <cp:lastModifiedBy>User</cp:lastModifiedBy>
  <cp:revision>4</cp:revision>
  <dcterms:created xsi:type="dcterms:W3CDTF">2012-08-20T23:31:05Z</dcterms:created>
  <dcterms:modified xsi:type="dcterms:W3CDTF">2012-08-21T00:08:36Z</dcterms:modified>
</cp:coreProperties>
</file>