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5BB9-6487-46E0-AC9D-95A745340103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4BED7-AFE3-40A1-8D9A-26003F6B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42EC29E-355B-4ABD-AF1C-D1F869E0BBFE}" type="datetime1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1263-AE48-414C-9975-415D1D0715E2}" type="datetime1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ABE-E975-4E6D-B394-01A09F1C4A32}" type="datetime1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DB10-391F-46B5-957E-D139195AAD57}" type="datetime1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A09-EADA-4B63-B90C-90DC70D9B023}" type="datetime1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9294-380B-4EBE-9631-EB91EE403A7B}" type="datetime1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AC4A-2547-4DC7-96F6-1F537AF44705}" type="datetime1">
              <a:rPr lang="en-US" smtClean="0"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58D-CBFC-45BF-9A13-48F915B317B7}" type="datetime1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6D9-C8D5-4EAF-B5AD-0E4E631A2344}" type="datetime1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832D-9D61-4EB4-8B83-EF82EFD4B6D9}" type="datetime1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C49-A6A2-43EB-80EF-283AE3AF45F2}" type="datetime1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B7F7F1-3E09-464E-85F9-126A6232DE82}" type="datetime1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created by Mancie Beck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065CF3-5FF8-4726-A3C5-CFF10553C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teachers/usingprimarysources/copyrigh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Uiq42O6rhW4?version=3&amp;hl=en_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why is it important?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right of the creator/owner of the: book, song, picture, painting, video, movie, computer program, game, article, etc.</a:t>
            </a:r>
          </a:p>
          <a:p>
            <a:r>
              <a:rPr lang="en-US" dirty="0" smtClean="0"/>
              <a:t>ONLY the owner of the work can reproduce, display, perform, sell, or distribute copies of their work because it belongs to them.</a:t>
            </a:r>
          </a:p>
          <a:p>
            <a:r>
              <a:rPr lang="en-US" dirty="0" smtClean="0"/>
              <a:t>The owner of the work may allow others to use their work by stating so or providing written permission.</a:t>
            </a:r>
          </a:p>
          <a:p>
            <a:pPr indent="0">
              <a:buNone/>
            </a:pPr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pPr indent="0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www.loc.gov/teachers/usingprimarysources/copyright.html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Mancie Beck</a:t>
            </a:r>
            <a:endParaRPr lang="en-US"/>
          </a:p>
        </p:txBody>
      </p:sp>
      <p:pic>
        <p:nvPicPr>
          <p:cNvPr id="3" name="Uiq42O6rhW4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060" y="1219200"/>
            <a:ext cx="5480728" cy="4110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318094"/>
            <a:ext cx="582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produced by Copyright Clearance Center. www.copyright.com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5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</TotalTime>
  <Words>113</Words>
  <Application>Microsoft Office PowerPoint</Application>
  <PresentationFormat>On-screen Show (4:3)</PresentationFormat>
  <Paragraphs>13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What is Copyright?</vt:lpstr>
      <vt:lpstr>Copyright is…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Copyright?</dc:title>
  <dc:creator>User</dc:creator>
  <cp:lastModifiedBy>User</cp:lastModifiedBy>
  <cp:revision>3</cp:revision>
  <dcterms:created xsi:type="dcterms:W3CDTF">2012-08-21T00:14:20Z</dcterms:created>
  <dcterms:modified xsi:type="dcterms:W3CDTF">2012-08-21T01:33:21Z</dcterms:modified>
</cp:coreProperties>
</file>